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805B7C-C02F-4149-B453-F7374B56ECD4}" v="2" dt="2025-03-03T11:06:15.6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4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E7805B7C-C02F-4149-B453-F7374B56ECD4}"/>
    <pc:docChg chg="modSld">
      <pc:chgData name="Julien Ledru" userId="a7658891-423a-4a38-bcf5-e8ace65e87c9" providerId="ADAL" clId="{E7805B7C-C02F-4149-B453-F7374B56ECD4}" dt="2025-03-03T11:06:15.616" v="1" actId="14826"/>
      <pc:docMkLst>
        <pc:docMk/>
      </pc:docMkLst>
      <pc:sldChg chg="modSp">
        <pc:chgData name="Julien Ledru" userId="a7658891-423a-4a38-bcf5-e8ace65e87c9" providerId="ADAL" clId="{E7805B7C-C02F-4149-B453-F7374B56ECD4}" dt="2025-03-03T11:06:15.616" v="1" actId="14826"/>
        <pc:sldMkLst>
          <pc:docMk/>
          <pc:sldMk cId="2002535277" sldId="256"/>
        </pc:sldMkLst>
        <pc:picChg chg="mod">
          <ac:chgData name="Julien Ledru" userId="a7658891-423a-4a38-bcf5-e8ace65e87c9" providerId="ADAL" clId="{E7805B7C-C02F-4149-B453-F7374B56ECD4}" dt="2025-03-03T11:06:15.616" v="1" actId="14826"/>
          <ac:picMkLst>
            <pc:docMk/>
            <pc:sldMk cId="2002535277" sldId="256"/>
            <ac:picMk id="6" creationId="{FDC91E9C-8F70-CAF5-6552-D517851D5F70}"/>
          </ac:picMkLst>
        </pc:picChg>
      </pc:sldChg>
    </pc:docChg>
  </pc:docChgLst>
  <pc:docChgLst>
    <pc:chgData name="Julien Ledru" userId="a7658891-423a-4a38-bcf5-e8ace65e87c9" providerId="ADAL" clId="{4154C398-88BD-104B-A5D1-25959B97A484}"/>
    <pc:docChg chg="undo custSel modSld">
      <pc:chgData name="Julien Ledru" userId="a7658891-423a-4a38-bcf5-e8ace65e87c9" providerId="ADAL" clId="{4154C398-88BD-104B-A5D1-25959B97A484}" dt="2024-12-18T16:31:42.276" v="20" actId="14826"/>
      <pc:docMkLst>
        <pc:docMk/>
      </pc:docMkLst>
      <pc:sldChg chg="addSp delSp modSp mod">
        <pc:chgData name="Julien Ledru" userId="a7658891-423a-4a38-bcf5-e8ace65e87c9" providerId="ADAL" clId="{4154C398-88BD-104B-A5D1-25959B97A484}" dt="2024-12-18T16:31:42.276" v="20" actId="14826"/>
        <pc:sldMkLst>
          <pc:docMk/>
          <pc:sldMk cId="2002535277" sldId="256"/>
        </pc:sldMkLst>
        <pc:picChg chg="add mod">
          <ac:chgData name="Julien Ledru" userId="a7658891-423a-4a38-bcf5-e8ace65e87c9" providerId="ADAL" clId="{4154C398-88BD-104B-A5D1-25959B97A484}" dt="2024-12-09T14:13:01.187" v="13" actId="571"/>
          <ac:picMkLst>
            <pc:docMk/>
            <pc:sldMk cId="2002535277" sldId="256"/>
            <ac:picMk id="2" creationId="{48CE8BA1-A5E8-9022-9006-B3D9EB018172}"/>
          </ac:picMkLst>
        </pc:picChg>
        <pc:picChg chg="add del mod">
          <ac:chgData name="Julien Ledru" userId="a7658891-423a-4a38-bcf5-e8ace65e87c9" providerId="ADAL" clId="{4154C398-88BD-104B-A5D1-25959B97A484}" dt="2024-12-09T14:09:26.735" v="12" actId="14826"/>
          <ac:picMkLst>
            <pc:docMk/>
            <pc:sldMk cId="2002535277" sldId="256"/>
            <ac:picMk id="3" creationId="{238F76BA-F024-A056-1B65-4501724A0136}"/>
          </ac:picMkLst>
        </pc:picChg>
        <pc:picChg chg="add mod">
          <ac:chgData name="Julien Ledru" userId="a7658891-423a-4a38-bcf5-e8ace65e87c9" providerId="ADAL" clId="{4154C398-88BD-104B-A5D1-25959B97A484}" dt="2024-12-09T14:13:07.879" v="15" actId="14826"/>
          <ac:picMkLst>
            <pc:docMk/>
            <pc:sldMk cId="2002535277" sldId="256"/>
            <ac:picMk id="4" creationId="{F59467EA-D658-2718-B562-DB92FBA9B54D}"/>
          </ac:picMkLst>
        </pc:picChg>
        <pc:picChg chg="add mod">
          <ac:chgData name="Julien Ledru" userId="a7658891-423a-4a38-bcf5-e8ace65e87c9" providerId="ADAL" clId="{4154C398-88BD-104B-A5D1-25959B97A484}" dt="2024-12-18T16:31:42.276" v="20" actId="14826"/>
          <ac:picMkLst>
            <pc:docMk/>
            <pc:sldMk cId="2002535277" sldId="256"/>
            <ac:picMk id="6" creationId="{FDC91E9C-8F70-CAF5-6552-D517851D5F7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1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42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6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08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04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25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4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16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26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2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5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4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1263569" y="13624244"/>
            <a:ext cx="11807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4B6B864-42A1-2041-A538-5130AE48B73A}"/>
              </a:ext>
            </a:extLst>
          </p:cNvPr>
          <p:cNvSpPr txBox="1"/>
          <p:nvPr/>
        </p:nvSpPr>
        <p:spPr>
          <a:xfrm>
            <a:off x="12454676" y="13403140"/>
            <a:ext cx="3092385" cy="499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45" dirty="0"/>
              <a:t>Insérez votre logo ici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F76BA-F024-A056-1B65-4501724A01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8215"/>
            <a:ext cx="10691811" cy="1511229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8CE8BA1-A5E8-9022-9006-B3D9EB0181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058"/>
            <a:ext cx="10691811" cy="1511229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59467EA-D658-2718-B562-DB92FBA9B5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-1156"/>
            <a:ext cx="10691811" cy="1511229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DC91E9C-8F70-CAF5-6552-D517851D5F7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806" y="7060"/>
            <a:ext cx="10680197" cy="1511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</TotalTime>
  <Words>4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10</cp:revision>
  <dcterms:created xsi:type="dcterms:W3CDTF">2022-02-22T13:16:25Z</dcterms:created>
  <dcterms:modified xsi:type="dcterms:W3CDTF">2025-03-03T11:06:17Z</dcterms:modified>
</cp:coreProperties>
</file>